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5" r:id="rId25"/>
    <p:sldId id="286" r:id="rId26"/>
    <p:sldId id="278" r:id="rId27"/>
    <p:sldId id="279" r:id="rId28"/>
    <p:sldId id="280" r:id="rId29"/>
    <p:sldId id="281" r:id="rId30"/>
    <p:sldId id="284" r:id="rId31"/>
    <p:sldId id="282"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08" autoAdjust="0"/>
    <p:restoredTop sz="94660"/>
  </p:normalViewPr>
  <p:slideViewPr>
    <p:cSldViewPr snapToGrid="0">
      <p:cViewPr varScale="1">
        <p:scale>
          <a:sx n="85" d="100"/>
          <a:sy n="85" d="100"/>
        </p:scale>
        <p:origin x="40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2025/10/15</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2025/10/15</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2025/10/15</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2025/10/15</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2025/10/15</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2025/10/15</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2025/10/15</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2025/10/15</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2025/10/15</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2025/10/15</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2025/10/15</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2025/10/15</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1446C61-2DEE-FCD0-E05B-EFD7BD3C4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347" y="747993"/>
            <a:ext cx="9525000" cy="4286250"/>
          </a:xfrm>
          <a:prstGeom prst="rect">
            <a:avLst/>
          </a:prstGeom>
        </p:spPr>
      </p:pic>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186309"/>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r>
              <a:rPr lang="zh-CN" altLang="en-US" b="1" dirty="0">
                <a:latin typeface="宋体" panose="02010600030101010101" pitchFamily="2" charset="-122"/>
                <a:ea typeface="宋体" panose="02010600030101010101" pitchFamily="2" charset="-122"/>
              </a:rPr>
              <a:t>为什么传统方法失效</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传统水印或指纹依赖于集中式、明显的触发或子图签名。被切碎并混入大量相似来源后，这些特征变成弱信号，难以在整体模型中检测到或与其他来源区分。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基于单一数据集统计特征的方法（例如分布偏差检测）会因多源平均化而失去辨识力。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256199"/>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2107465" y="571723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2209800" y="2686986"/>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781403" y="0"/>
            <a:ext cx="6416615" cy="2609331"/>
          </a:xfrm>
          <a:prstGeom prst="rect">
            <a:avLst/>
          </a:prstGeom>
        </p:spPr>
      </p:pic>
    </p:spTree>
    <p:extLst>
      <p:ext uri="{BB962C8B-B14F-4D97-AF65-F5344CB8AC3E}">
        <p14:creationId xmlns:p14="http://schemas.microsoft.com/office/powerpoint/2010/main" val="1510874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2227627"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765509" y="147890"/>
            <a:ext cx="6501860" cy="2066392"/>
          </a:xfrm>
          <a:prstGeom prst="rect">
            <a:avLst/>
          </a:prstGeom>
        </p:spPr>
      </p:pic>
    </p:spTree>
    <p:extLst>
      <p:ext uri="{BB962C8B-B14F-4D97-AF65-F5344CB8AC3E}">
        <p14:creationId xmlns:p14="http://schemas.microsoft.com/office/powerpoint/2010/main" val="1325968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852885" y="257084"/>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743430" y="0"/>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293223" y="429327"/>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176677" y="358043"/>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72303" y="652486"/>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1567</TotalTime>
  <Words>2570</Words>
  <Application>Microsoft Office PowerPoint</Application>
  <PresentationFormat>宽屏</PresentationFormat>
  <Paragraphs>193</Paragraphs>
  <Slides>31</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31</vt:i4>
      </vt:variant>
    </vt:vector>
  </HeadingPairs>
  <TitlesOfParts>
    <vt:vector size="42" baseType="lpstr">
      <vt:lpstr>quote-cjk-patch</vt:lpstr>
      <vt:lpstr>SimSong</vt:lpstr>
      <vt:lpstr>等线</vt:lpstr>
      <vt:lpstr>等线 Light</vt:lpstr>
      <vt:lpstr>宋体</vt:lpstr>
      <vt:lpstr>Arial</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268</cp:revision>
  <dcterms:created xsi:type="dcterms:W3CDTF">2025-08-14T07:06:40Z</dcterms:created>
  <dcterms:modified xsi:type="dcterms:W3CDTF">2025-10-15T14:05:18Z</dcterms:modified>
</cp:coreProperties>
</file>